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1F1A-8EFB-4526-912C-B1B48AC2E895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166D2-5CE5-4872-80B5-5E2DC3CA03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084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1F1A-8EFB-4526-912C-B1B48AC2E895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166D2-5CE5-4872-80B5-5E2DC3CA03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193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1F1A-8EFB-4526-912C-B1B48AC2E895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166D2-5CE5-4872-80B5-5E2DC3CA03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204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1F1A-8EFB-4526-912C-B1B48AC2E895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166D2-5CE5-4872-80B5-5E2DC3CA03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89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1F1A-8EFB-4526-912C-B1B48AC2E895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166D2-5CE5-4872-80B5-5E2DC3CA03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976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1F1A-8EFB-4526-912C-B1B48AC2E895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166D2-5CE5-4872-80B5-5E2DC3CA03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00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1F1A-8EFB-4526-912C-B1B48AC2E895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166D2-5CE5-4872-80B5-5E2DC3CA03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902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1F1A-8EFB-4526-912C-B1B48AC2E895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166D2-5CE5-4872-80B5-5E2DC3CA03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924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1F1A-8EFB-4526-912C-B1B48AC2E895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166D2-5CE5-4872-80B5-5E2DC3CA03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648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1F1A-8EFB-4526-912C-B1B48AC2E895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166D2-5CE5-4872-80B5-5E2DC3CA03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395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1F1A-8EFB-4526-912C-B1B48AC2E895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166D2-5CE5-4872-80B5-5E2DC3CA03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831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21F1A-8EFB-4526-912C-B1B48AC2E895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166D2-5CE5-4872-80B5-5E2DC3CA03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4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4730" y="13811"/>
            <a:ext cx="9602540" cy="6830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882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9493" y="28100"/>
            <a:ext cx="9593014" cy="6801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182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 Murray</dc:creator>
  <cp:lastModifiedBy>Nik Murray</cp:lastModifiedBy>
  <cp:revision>8</cp:revision>
  <dcterms:created xsi:type="dcterms:W3CDTF">2025-02-24T14:24:16Z</dcterms:created>
  <dcterms:modified xsi:type="dcterms:W3CDTF">2025-03-24T11:06:24Z</dcterms:modified>
</cp:coreProperties>
</file>